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6" r:id="rId2"/>
    <p:sldId id="264" r:id="rId3"/>
    <p:sldId id="259" r:id="rId4"/>
    <p:sldId id="260" r:id="rId5"/>
    <p:sldId id="266" r:id="rId6"/>
    <p:sldId id="269" r:id="rId7"/>
    <p:sldId id="268" r:id="rId8"/>
    <p:sldId id="261" r:id="rId9"/>
    <p:sldId id="258" r:id="rId10"/>
    <p:sldId id="263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4E5A6-373D-426A-B851-5C4E4EB90632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31544-8084-4CAE-83EF-982CBA45A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45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</a:t>
            </a:r>
            <a:r>
              <a:rPr lang="en-US" baseline="0" dirty="0" smtClean="0"/>
              <a:t> ecological threshold is crossed when the nature of the system changes – it is driven by another set of mutually reinforcing attributes.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 do we identify thresholds? Where should we prioritize our efforts for control?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9DACA-3640-4AC8-8621-0BD31EBC9F4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80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512E-3689-4CFE-9D1A-B901CEA8F5C9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4773-9082-4288-83BA-07F3CDAE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89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512E-3689-4CFE-9D1A-B901CEA8F5C9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4773-9082-4288-83BA-07F3CDAE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07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512E-3689-4CFE-9D1A-B901CEA8F5C9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4773-9082-4288-83BA-07F3CDAE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24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512E-3689-4CFE-9D1A-B901CEA8F5C9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4773-9082-4288-83BA-07F3CDAE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512E-3689-4CFE-9D1A-B901CEA8F5C9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4773-9082-4288-83BA-07F3CDAE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78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512E-3689-4CFE-9D1A-B901CEA8F5C9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4773-9082-4288-83BA-07F3CDAE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79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512E-3689-4CFE-9D1A-B901CEA8F5C9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4773-9082-4288-83BA-07F3CDAE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6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512E-3689-4CFE-9D1A-B901CEA8F5C9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4773-9082-4288-83BA-07F3CDAE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50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512E-3689-4CFE-9D1A-B901CEA8F5C9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4773-9082-4288-83BA-07F3CDAE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79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512E-3689-4CFE-9D1A-B901CEA8F5C9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4773-9082-4288-83BA-07F3CDAE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87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512E-3689-4CFE-9D1A-B901CEA8F5C9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4773-9082-4288-83BA-07F3CDAE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78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A512E-3689-4CFE-9D1A-B901CEA8F5C9}" type="datetimeFigureOut">
              <a:rPr lang="en-US" smtClean="0"/>
              <a:t>4/23/2017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24773-9082-4288-83BA-07F3CDAE9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301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24877" y="651976"/>
            <a:ext cx="7772400" cy="16677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Weed Management Opportunities and Threats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Brian A. Mealor</a:t>
            </a:r>
          </a:p>
          <a:p>
            <a:r>
              <a:rPr lang="en-US" dirty="0" smtClean="0"/>
              <a:t>University of Wyoming</a:t>
            </a:r>
          </a:p>
          <a:p>
            <a:r>
              <a:rPr lang="en-US" dirty="0" smtClean="0"/>
              <a:t>Sheridan Research and Extension Center</a:t>
            </a:r>
          </a:p>
          <a:p>
            <a:r>
              <a:rPr lang="en-US" dirty="0" smtClean="0"/>
              <a:t>Department of Plant Sciences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5257800"/>
            <a:ext cx="1638300" cy="128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9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3478" y="0"/>
            <a:ext cx="10509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075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 for your attention!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90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7" y="733425"/>
            <a:ext cx="9177867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5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me17a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2286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outh 13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4994" y="228600"/>
            <a:ext cx="150280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outh 11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228600"/>
            <a:ext cx="1524000" cy="151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outh 4.t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76058" y="228601"/>
            <a:ext cx="153434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PassCK 19.t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0" y="228600"/>
            <a:ext cx="152308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reeform 17"/>
          <p:cNvSpPr/>
          <p:nvPr/>
        </p:nvSpPr>
        <p:spPr>
          <a:xfrm>
            <a:off x="143691" y="2151019"/>
            <a:ext cx="8869680" cy="3335383"/>
          </a:xfrm>
          <a:custGeom>
            <a:avLst/>
            <a:gdLst>
              <a:gd name="connsiteX0" fmla="*/ 0 w 8869680"/>
              <a:gd name="connsiteY0" fmla="*/ 278674 h 2780211"/>
              <a:gd name="connsiteX1" fmla="*/ 718458 w 8869680"/>
              <a:gd name="connsiteY1" fmla="*/ 330926 h 2780211"/>
              <a:gd name="connsiteX2" fmla="*/ 2638698 w 8869680"/>
              <a:gd name="connsiteY2" fmla="*/ 788126 h 2780211"/>
              <a:gd name="connsiteX3" fmla="*/ 5042263 w 8869680"/>
              <a:gd name="connsiteY3" fmla="*/ 330926 h 2780211"/>
              <a:gd name="connsiteX4" fmla="*/ 6949440 w 8869680"/>
              <a:gd name="connsiteY4" fmla="*/ 2773680 h 2780211"/>
              <a:gd name="connsiteX5" fmla="*/ 8869680 w 8869680"/>
              <a:gd name="connsiteY5" fmla="*/ 370114 h 2780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69680" h="2780211">
                <a:moveTo>
                  <a:pt x="0" y="278674"/>
                </a:moveTo>
                <a:cubicBezTo>
                  <a:pt x="139337" y="262345"/>
                  <a:pt x="278675" y="246017"/>
                  <a:pt x="718458" y="330926"/>
                </a:cubicBezTo>
                <a:cubicBezTo>
                  <a:pt x="1158241" y="415835"/>
                  <a:pt x="1918064" y="788126"/>
                  <a:pt x="2638698" y="788126"/>
                </a:cubicBezTo>
                <a:cubicBezTo>
                  <a:pt x="3359332" y="788126"/>
                  <a:pt x="4323806" y="0"/>
                  <a:pt x="5042263" y="330926"/>
                </a:cubicBezTo>
                <a:cubicBezTo>
                  <a:pt x="5760720" y="661852"/>
                  <a:pt x="6311537" y="2767149"/>
                  <a:pt x="6949440" y="2773680"/>
                </a:cubicBezTo>
                <a:cubicBezTo>
                  <a:pt x="7587343" y="2780211"/>
                  <a:pt x="8228511" y="1575162"/>
                  <a:pt x="8869680" y="370114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632167" y="2693126"/>
            <a:ext cx="381000" cy="381000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239000" y="5562601"/>
            <a:ext cx="25146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Restoration / Abandonment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86401" y="5562601"/>
            <a:ext cx="190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Long-term management 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28800" y="5562602"/>
            <a:ext cx="2057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Eradication of source populations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0" y="5562601"/>
            <a:ext cx="25146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Maintenance / prevention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4267200" y="2590800"/>
            <a:ext cx="1219200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5"/>
          <p:cNvGrpSpPr/>
          <p:nvPr/>
        </p:nvGrpSpPr>
        <p:grpSpPr>
          <a:xfrm>
            <a:off x="3200400" y="2590802"/>
            <a:ext cx="2057400" cy="1941731"/>
            <a:chOff x="3200400" y="2590800"/>
            <a:chExt cx="2057400" cy="1941731"/>
          </a:xfrm>
        </p:grpSpPr>
        <p:sp>
          <p:nvSpPr>
            <p:cNvPr id="14" name="TextBox 13"/>
            <p:cNvSpPr txBox="1"/>
            <p:nvPr/>
          </p:nvSpPr>
          <p:spPr>
            <a:xfrm>
              <a:off x="3200400" y="3886200"/>
              <a:ext cx="20574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AGGRESSIVE MANAGEMENT?</a:t>
              </a:r>
              <a:endPara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rot="5400000" flipH="1" flipV="1">
              <a:off x="3999706" y="3009106"/>
              <a:ext cx="1219200" cy="38258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711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049 0.0088 0.04341 -0.00023 0.06459 -0.0037 C 0.06736 -0.00509 0.07032 -0.00602 0.07309 -0.00764 C 0.07778 -0.01065 0.08091 -0.01505 0.08594 -0.01713 C 0.09271 -0.02569 0.10278 -0.02407 0.11025 -0.03056 C 0.11598 -0.03542 0.12084 -0.04097 0.12743 -0.04375 C 0.1349 -0.05093 0.14445 -0.05602 0.15313 -0.05903 C 0.15608 -0.05995 0.15886 -0.06157 0.16164 -0.06273 C 0.16302 -0.06343 0.16598 -0.06482 0.16598 -0.06482 C 0.16684 -0.06667 0.1691 -0.06829 0.16875 -0.07037 C 0.16841 -0.07222 0.16615 -0.07245 0.16459 -0.07245 C 0.15695 -0.07245 0.14931 -0.07107 0.14167 -0.07037 C 0.13386 -0.06829 0.12466 -0.06551 0.11736 -0.06088 C 0.11268 -0.05787 0.10886 -0.05347 0.10452 -0.04954 C 0.10174 -0.04699 0.09775 -0.04838 0.09445 -0.04769 C 0.09236 -0.0463 0.08664 -0.04236 0.08455 -0.04005 C 0.08195 -0.03704 0.07986 -0.0338 0.07743 -0.03056 C 0.07639 -0.02917 0.07587 -0.02685 0.07448 -0.02662 C 0.05886 -0.02431 0.0658 -0.02569 0.05313 -0.02292 C 0.04983 -0.0213 0.04584 -0.02153 0.04289 -0.01898 C 0.0415 -0.01782 0.0415 -0.01482 0.04028 -0.01343 C 0.03542 -0.00833 0.02587 -0.0081 0.02032 -0.00579 C 0.00417 0.00046 0.02778 -0.00949 0.00591 0 C 0.00434 0.00069 0.00174 0.00185 0.00174 0.00185 C -0.01076 0.00139 -0.07378 0.00463 -0.09253 -0.0037 C -0.10451 -0.01412 -0.09774 -0.01065 -0.11267 -0.01343 C -0.11406 -0.01458 -0.11527 -0.0162 -0.11684 -0.01713 C -0.11823 -0.01806 -0.11979 -0.01806 -0.12118 -0.01898 C -0.12239 -0.01991 -0.12291 -0.02199 -0.12413 -0.02292 C -0.13524 -0.03194 -0.14687 -0.03611 -0.15972 -0.03819 C -0.17621 -0.04514 -0.18593 -0.04468 -0.14548 -0.0419 C -0.13559 -0.0375 -0.13975 -0.03958 -0.13264 -0.03611 C -0.12986 -0.03472 -0.12691 -0.03357 -0.12413 -0.03241 C -0.12274 -0.03171 -0.11979 -0.03056 -0.11979 -0.03056 C -0.11215 -0.02037 -0.12205 -0.03241 -0.11267 -0.02477 C -0.1092 -0.02199 -0.10625 -0.01597 -0.1026 -0.01343 C -0.08593 -0.00232 -0.06389 -0.00463 -0.04687 -0.0037 C -0.03941 -0.00139 -0.0302 0.00764 -0.02257 0.00764 C -0.0125 0.00764 -0.0026 0.00764 0.0073 0.00764 " pathEditMode="relative" ptsTypes="ffffffffffffffffffffffffffffffffffffffA">
                                      <p:cBhvr>
                                        <p:cTn id="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C 0.01649 -0.00232 0.01996 -0.00625 0.0342 -0.01343 C 0.0401 -0.02083 0.04826 -0.02153 0.05573 -0.02477 C 0.06701 -0.03496 0.07864 -0.0382 0.09132 -0.04375 C 0.09236 -0.04514 0.09305 -0.04676 0.09427 -0.04769 C 0.09566 -0.04861 0.09739 -0.04838 0.09861 -0.04954 C 0.10781 -0.05949 0.09479 -0.05255 0.10573 -0.05718 C 0.11007 -0.06088 0.11232 -0.06458 0.11719 -0.06667 C 0.1309 -0.07894 0.14114 -0.07824 0.15712 -0.08195 C 0.16476 -0.0838 0.17222 -0.08611 0.18003 -0.08773 C 0.19253 -0.09329 0.20573 -0.09861 0.21857 -0.10278 C 0.23576 -0.10208 0.25295 -0.10255 0.26996 -0.10093 C 0.28472 -0.09954 0.29305 -0.08195 0.30434 -0.07246 C 0.30521 -0.0706 0.30573 -0.06806 0.30712 -0.06667 C 0.30833 -0.06551 0.31042 -0.06621 0.31146 -0.06482 C 0.3125 -0.06343 0.31215 -0.06088 0.31285 -0.05903 C 0.31493 -0.05324 0.31649 -0.05208 0.31996 -0.04769 C 0.32048 -0.04583 0.32048 -0.04352 0.32135 -0.0419 C 0.32205 -0.04028 0.32378 -0.03982 0.3243 -0.0382 C 0.32569 -0.03449 0.32482 -0.0294 0.32708 -0.02662 C 0.33125 -0.0213 0.33455 -0.01505 0.33854 -0.00949 C 0.34236 0.00625 0.34496 0.02245 0.35434 0.03426 C 0.35607 0.04167 0.35955 0.04329 0.36285 0.04954 C 0.36788 0.07083 0.36892 0.09167 0.37847 0.11042 C 0.38142 0.1162 0.38333 0.12176 0.38576 0.12754 C 0.3875 0.13148 0.39132 0.13912 0.39132 0.13912 C 0.39253 0.15972 0.39062 0.18055 0.40434 0.19236 C 0.40607 0.19954 0.40903 0.20069 0.41285 0.20579 C 0.41632 0.21991 0.41684 0.23588 0.42135 0.24954 C 0.42378 0.25694 0.425 0.2544 0.42847 0.26088 C 0.44132 0.28449 0.4243 0.25579 0.43281 0.2743 C 0.44045 0.29097 0.43073 0.26204 0.43854 0.28379 C 0.44201 0.29329 0.4375 0.2875 0.44132 0.30092 C 0.44236 0.30463 0.44531 0.30694 0.44705 0.31042 C 0.44948 0.3287 0.45156 0.33472 0.46562 0.34097 C 0.46736 0.34745 0.46562 0.34676 0.46857 0.34676 " pathEditMode="relative" ptsTypes="fffffffffffffffffffffffffffffffffff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58 0.34675 C 0.4809 0.34351 0.48264 0.33518 0.49149 0.32569 C 0.49514 0.32175 0.49983 0.31944 0.50295 0.31435 C 0.50798 0.30601 0.50608 0.29976 0.51285 0.29328 C 0.51528 0.28472 0.51684 0.28819 0.52153 0.28194 C 0.5243 0.27037 0.52535 0.27037 0.53003 0.26111 C 0.53142 0.25509 0.53403 0.25046 0.53715 0.24583 C 0.53941 0.24236 0.54184 0.23958 0.54427 0.23634 C 0.54531 0.23495 0.54722 0.2324 0.54722 0.23263 C 0.55035 0.21921 0.54792 0.22384 0.55295 0.21713 C 0.55712 0.20046 0.55486 0.20995 0.56146 0.19814 C 0.56354 0.19444 0.56719 0.1868 0.56719 0.18703 C 0.5691 0.17893 0.57309 0.17338 0.57569 0.16574 C 0.58021 0.15254 0.58229 0.13611 0.5901 0.12569 C 0.59323 0.11273 0.59062 0.11713 0.59583 0.11064 C 0.5993 0.09606 0.60417 0.09004 0.61007 0.07824 C 0.61198 0.07013 0.61285 0.06342 0.61719 0.05717 C 0.61771 0.05532 0.61805 0.05324 0.61858 0.05138 C 0.62118 0.04166 0.62083 0.04675 0.61719 0.04953 C 0.6158 0.05046 0.61423 0.05069 0.61285 0.05138 C 0.60798 0.05833 0.61059 0.05347 0.60729 0.06666 C 0.60677 0.06851 0.60573 0.07245 0.60573 0.07268 C 0.60417 0.08472 0.60278 0.10115 0.59861 0.1125 C 0.59514 0.12175 0.58785 0.128 0.58437 0.13726 C 0.58021 0.14838 0.57205 0.17037 0.5658 0.17916 C 0.56528 0.18101 0.5651 0.1831 0.56441 0.18472 C 0.56371 0.18634 0.56215 0.18703 0.56146 0.18865 C 0.5566 0.20185 0.55503 0.21782 0.54722 0.2287 C 0.54583 0.23425 0.53889 0.2493 0.53576 0.25347 C 0.5276 0.27569 0.51458 0.29328 0.50295 0.3125 C 0.49965 0.31805 0.49618 0.32986 0.4901 0.33148 C 0.48455 0.33287 0.47864 0.33263 0.47292 0.33333 C 0.46701 0.33611 0.46302 0.33402 0.45729 0.33148 C 0.44323 0.31365 0.42795 0.29421 0.4158 0.2743 C 0.41042 0.26527 0.40764 0.25509 0.40295 0.24583 C 0.39792 0.225 0.39375 0.20277 0.38715 0.18287 C 0.38489 0.17592 0.38472 0.17013 0.38142 0.16388 C 0.37969 0.15416 0.37396 0.13449 0.36858 0.12777 C 0.36493 0.11759 0.36337 0.10763 0.35729 0.09907 C 0.35278 0.08217 0.3592 0.10486 0.35295 0.08773 C 0.35069 0.08171 0.35017 0.07638 0.34722 0.0706 C 0.34323 0.05416 0.34878 0.07407 0.34288 0.06111 C 0.34201 0.05925 0.34045 0.04884 0.3401 0.04768 C 0.33767 0.03611 0.33507 0.025 0.33298 0.01342 C 0.33212 0.00902 0.33368 0.02222 0.33437 0.02662 C 0.33524 0.0331 0.33542 0.03194 0.33871 0.03634 C 0.33923 0.03819 0.33941 0.04027 0.3401 0.04189 C 0.3408 0.04351 0.34236 0.04421 0.34288 0.04583 C 0.34496 0.05115 0.34496 0.05763 0.34722 0.06296 C 0.35 0.06944 0.35451 0.07847 0.35868 0.08379 C 0.36024 0.09004 0.3658 0.10092 0.3658 0.10115 C 0.36771 0.10902 0.36858 0.11574 0.37292 0.12199 C 0.37448 0.12847 0.37656 0.13055 0.38003 0.13541 C 0.38212 0.14375 0.38542 0.15046 0.3901 0.15625 C 0.39167 0.1625 0.39722 0.17338 0.39722 0.17361 C 0.39878 0.18009 0.39896 0.18541 0.40295 0.1905 C 0.40798 0.2118 0.39983 0.17939 0.40729 0.20208 C 0.41059 0.2118 0.40989 0.22268 0.4158 0.23055 C 0.41892 0.24351 0.4243 0.25532 0.43003 0.26666 C 0.4316 0.27361 0.43472 0.27546 0.43715 0.28194 C 0.4401 0.28958 0.44253 0.29675 0.44722 0.303 C 0.45278 0.32546 0.44774 0.30324 0.45156 0.32569 C 0.45191 0.32777 0.45191 0.33009 0.45295 0.33148 C 0.45399 0.33287 0.4559 0.33263 0.45729 0.33333 C 0.46076 0.33819 0.46458 0.33842 0.46858 0.34282 C 0.46962 0.34398 0.47153 0.3449 0.47153 0.34675 C 0.47153 0.34814 0.46962 0.34675 0.46858 0.34675 Z " pathEditMode="relative" rAng="0" ptsTypes="fffffffffffffffffffffffffffffffffffffffffffffffffffffffffffffffffff">
                                      <p:cBhvr>
                                        <p:cTn id="1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-1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log.safetysmart.com/wp-content/uploads/2014/09/power-tool-safe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152" y="507956"/>
            <a:ext cx="6506432" cy="559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37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33"/>
          <a:stretch>
            <a:fillRect/>
          </a:stretch>
        </p:blipFill>
        <p:spPr bwMode="auto">
          <a:xfrm rot="5400000">
            <a:off x="4018934" y="553065"/>
            <a:ext cx="6858000" cy="575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20160803_1504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152650" y="13144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4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52400"/>
            <a:ext cx="9372600" cy="624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5381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792" y="207490"/>
            <a:ext cx="4723370" cy="628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6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5524" y="318580"/>
            <a:ext cx="12214974" cy="61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1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 descr="100_398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" t="9255" r="5808" b="19298"/>
          <a:stretch/>
        </p:blipFill>
        <p:spPr>
          <a:xfrm>
            <a:off x="-694720" y="0"/>
            <a:ext cx="11092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8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308</TotalTime>
  <Words>82</Words>
  <Application>Microsoft Office PowerPoint</Application>
  <PresentationFormat>On-screen Show (4:3)</PresentationFormat>
  <Paragraphs>15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Weed Management Opportunities and Threats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sheridan</dc:creator>
  <cp:lastModifiedBy>sheridan</cp:lastModifiedBy>
  <cp:revision>16</cp:revision>
  <dcterms:created xsi:type="dcterms:W3CDTF">2016-12-12T17:15:19Z</dcterms:created>
  <dcterms:modified xsi:type="dcterms:W3CDTF">2017-04-23T18:59:26Z</dcterms:modified>
</cp:coreProperties>
</file>